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86C8-4FE4-8940-AD8D-0FB424E09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7271-6BD2-3345-9CFD-67A26EFB4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795B2-3535-9845-8131-81B794AB6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5C656-42EB-ED47-B84B-FAC7243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8E7B-1E7D-E943-9A71-8EE30343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174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9527-1FEB-A744-A97F-004B837C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70420-0C1A-7A49-B206-BD082464D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842AD-4442-E54B-86B5-FCAEA265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84EB-957F-EC4E-84D0-C81FEC6B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FE3B7-AF05-3142-98D1-C6850210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91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9332DC-D9B5-FE46-817F-7CEB41785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B2F05-2CD6-AE4B-8B3F-0BCDCCFF5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71D7F-A42E-9942-ABBF-DE77EC4B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C41FE-E279-034C-BF92-B6C0C843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19061-1497-C446-94A3-8EAF8A26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643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DB1D-6AD3-E649-A393-63E1880D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EA470-F9E2-B640-8319-EF5277D54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0F136-83A8-D948-A0AE-43388EDF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1A28A-FE7A-9947-8B1B-D675D7B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56B5-99A8-1444-BA92-70C40A97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654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CD15-FA0B-8049-91C1-C0DD5F1C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0BD93-9B62-B343-B15B-12D8AC95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A1DEA-FB9C-1D4D-9705-10203569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FAC3-9194-004C-9B28-602F0731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916A8-7740-2942-B12E-E77058C1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062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E52D-9388-B24E-B2E3-65698427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AAA1-6097-CA43-9B92-67CF6E36A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18096-C257-574F-88D4-484F5DE0B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F1C58-656C-7D4D-A6F2-3EB617B6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90182-835E-A240-A761-BB5021E7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B3608-33D7-A347-8D72-AC241072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156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C406-1886-694D-8119-6194829D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E02F4-D75F-074B-B669-E540458D8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A8901-BE26-0645-9481-ED7D7C514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D7FA2-0098-FD42-9866-E386F4733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85D49-BCFB-684E-8198-BC2D1B1BE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F6401-6AE0-2B42-B520-6C7F8E9B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637A4-589A-C341-A8BA-F9626188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FD7D1-5ACB-BB48-B392-478F33B2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203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9369-603C-304A-B425-99C74852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DDF1E-746A-8449-8F29-0A7FDCC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49890-02CF-E643-948F-0365D2D0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F826B-E0C8-3143-9C5A-40C36D1F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04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26A80-DB51-B549-99FD-6441D361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BFD56-63B2-CB43-9019-D4A1C8CB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37FE5-4DF4-2C48-9A24-F9E3FA8E6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56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F51B-ECAC-354C-A9B5-6BC9F81C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5683-181C-2142-A167-21C35292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B2407-FC7D-534C-9E0F-45063A6E2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29B2-14B3-5943-B795-EF7EBA35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D780B-3D3A-1C4F-B370-37C17936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2DAE9-2486-0043-96D7-E4A94700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57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0A5B-8D71-0944-BDB2-1C769E78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76A9C-2DF0-ED4D-BD10-121E89182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D9BEB-E312-C74E-9BDA-CCE62B46D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D155A-CE1A-F04F-A05C-099F94A1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E7ED-BE4D-5C4D-8FE5-CE500987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EAEE6-C46B-1444-B917-BCAB0C7C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745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DF471-297B-7340-8558-59F3B4EE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ECBE2-4358-2649-9939-3393855C6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1486-1E48-FA47-A565-DD36073EF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DE7D-BF05-2F41-9BB0-1CF48420E422}" type="datetimeFigureOut">
              <a:rPr lang="en-NL" smtClean="0"/>
              <a:t>22/05/2020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4BA6E-5030-4F4C-B8EC-0401A2529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3039A-F921-5344-A177-B5C24BC32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08951-95CA-484D-B0D7-874F934CF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218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31881-BD65-B74E-BB99-C92F974F21F0}"/>
              </a:ext>
            </a:extLst>
          </p:cNvPr>
          <p:cNvGrpSpPr/>
          <p:nvPr/>
        </p:nvGrpSpPr>
        <p:grpSpPr>
          <a:xfrm>
            <a:off x="5644910" y="429110"/>
            <a:ext cx="2421649" cy="2417132"/>
            <a:chOff x="7693278" y="773611"/>
            <a:chExt cx="2421649" cy="24171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2FA895-F324-E543-BCD2-5323B4DBB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3278" y="1069374"/>
              <a:ext cx="1765300" cy="4191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Paper Credit Card">
                  <a:extLst>
                    <a:ext uri="{FF2B5EF4-FFF2-40B4-BE49-F238E27FC236}">
                      <a16:creationId xmlns:a16="http://schemas.microsoft.com/office/drawing/2014/main" id="{EDFC805B-5D99-0E4B-A007-815A90E9367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4974471">
                <a:off x="7765782" y="841597"/>
                <a:ext cx="2417132" cy="2281159"/>
              </p:xfrm>
              <a:graphic>
                <a:graphicData uri="http://schemas.microsoft.com/office/drawing/2017/model3d">
                  <am3d:model3d r:embed="rId3">
                    <am3d:spPr>
                      <a:xfrm rot="4974471">
                        <a:off x="0" y="0"/>
                        <a:ext cx="2417132" cy="2281159"/>
                      </a:xfrm>
                      <a:prstGeom prst="rect">
                        <a:avLst/>
                      </a:prstGeom>
                    </am3d:spPr>
                    <am3d:camera>
                      <am3d:pos x="0" y="0" z="5519716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34589" d="1000000"/>
                      <am3d:preTrans dx="-24980" dy="-10921992" dz="-2022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897941" ay="-2402771" az="1297183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9908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Paper Credit Card">
                  <a:extLst>
                    <a:ext uri="{FF2B5EF4-FFF2-40B4-BE49-F238E27FC236}">
                      <a16:creationId xmlns:a16="http://schemas.microsoft.com/office/drawing/2014/main" id="{EDFC805B-5D99-0E4B-A007-815A90E9367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4974471">
                  <a:off x="5717414" y="497096"/>
                  <a:ext cx="2417132" cy="228115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EF0B00B-96DE-1E4D-9E8F-284ABDEB6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609" y="2347066"/>
            <a:ext cx="1397000" cy="203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77EF91-60F5-1B4C-9D5C-068B3B83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159" y="4715819"/>
            <a:ext cx="3098800" cy="1701800"/>
          </a:xfrm>
          <a:prstGeom prst="rect">
            <a:avLst/>
          </a:pr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B3A37873-15B1-ED4A-90F3-DB13E26CC245}"/>
              </a:ext>
            </a:extLst>
          </p:cNvPr>
          <p:cNvSpPr/>
          <p:nvPr/>
        </p:nvSpPr>
        <p:spPr>
          <a:xfrm rot="10800000" flipH="1">
            <a:off x="2978317" y="2200667"/>
            <a:ext cx="3830595" cy="1050325"/>
          </a:xfrm>
          <a:prstGeom prst="arc">
            <a:avLst>
              <a:gd name="adj1" fmla="val 12148274"/>
              <a:gd name="adj2" fmla="val 21109315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A6E81B09-04E5-1D4D-8E8D-E4A638B8CC26}"/>
              </a:ext>
            </a:extLst>
          </p:cNvPr>
          <p:cNvSpPr/>
          <p:nvPr/>
        </p:nvSpPr>
        <p:spPr>
          <a:xfrm rot="10800000" flipH="1">
            <a:off x="766120" y="2409637"/>
            <a:ext cx="9638269" cy="1050325"/>
          </a:xfrm>
          <a:prstGeom prst="arc">
            <a:avLst>
              <a:gd name="adj1" fmla="val 11741139"/>
              <a:gd name="adj2" fmla="val 20912423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80BD863-B75D-B846-8093-DDB47EC77810}"/>
              </a:ext>
            </a:extLst>
          </p:cNvPr>
          <p:cNvSpPr/>
          <p:nvPr/>
        </p:nvSpPr>
        <p:spPr>
          <a:xfrm rot="655305" flipH="1">
            <a:off x="4299620" y="3853904"/>
            <a:ext cx="3073677" cy="1050325"/>
          </a:xfrm>
          <a:prstGeom prst="arc">
            <a:avLst>
              <a:gd name="adj1" fmla="val 11088628"/>
              <a:gd name="adj2" fmla="val 20912423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Doughnut 31">
            <a:extLst>
              <a:ext uri="{FF2B5EF4-FFF2-40B4-BE49-F238E27FC236}">
                <a16:creationId xmlns:a16="http://schemas.microsoft.com/office/drawing/2014/main" id="{2BD70741-C5E0-CF4A-9A05-C7A9F036B8BB}"/>
              </a:ext>
            </a:extLst>
          </p:cNvPr>
          <p:cNvSpPr/>
          <p:nvPr/>
        </p:nvSpPr>
        <p:spPr>
          <a:xfrm>
            <a:off x="5926262" y="2654171"/>
            <a:ext cx="334656" cy="312140"/>
          </a:xfrm>
          <a:prstGeom prst="donut">
            <a:avLst>
              <a:gd name="adj" fmla="val 4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5" name="Doughnut 34">
            <a:extLst>
              <a:ext uri="{FF2B5EF4-FFF2-40B4-BE49-F238E27FC236}">
                <a16:creationId xmlns:a16="http://schemas.microsoft.com/office/drawing/2014/main" id="{50586ED3-3D04-9042-A635-762442E5D8EA}"/>
              </a:ext>
            </a:extLst>
          </p:cNvPr>
          <p:cNvSpPr/>
          <p:nvPr/>
        </p:nvSpPr>
        <p:spPr>
          <a:xfrm>
            <a:off x="7892031" y="3055212"/>
            <a:ext cx="334656" cy="312140"/>
          </a:xfrm>
          <a:prstGeom prst="donut">
            <a:avLst>
              <a:gd name="adj" fmla="val 4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36" name="Doughnut 35">
            <a:extLst>
              <a:ext uri="{FF2B5EF4-FFF2-40B4-BE49-F238E27FC236}">
                <a16:creationId xmlns:a16="http://schemas.microsoft.com/office/drawing/2014/main" id="{DB319224-8EAD-C441-A7F0-F177D95CF0BE}"/>
              </a:ext>
            </a:extLst>
          </p:cNvPr>
          <p:cNvSpPr/>
          <p:nvPr/>
        </p:nvSpPr>
        <p:spPr>
          <a:xfrm>
            <a:off x="7356906" y="4129867"/>
            <a:ext cx="334656" cy="312140"/>
          </a:xfrm>
          <a:prstGeom prst="donut">
            <a:avLst>
              <a:gd name="adj" fmla="val 4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78553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Arjan Kranenburg</dc:creator>
  <cp:lastModifiedBy>Arjan Kranenburg</cp:lastModifiedBy>
  <cp:revision>5</cp:revision>
  <dcterms:created xsi:type="dcterms:W3CDTF">2020-05-22T07:45:37Z</dcterms:created>
  <dcterms:modified xsi:type="dcterms:W3CDTF">2020-05-22T08:34:42Z</dcterms:modified>
</cp:coreProperties>
</file>